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sldIdLst>
    <p:sldId id="898" r:id="rId4"/>
    <p:sldId id="259" r:id="rId5"/>
    <p:sldId id="260" r:id="rId6"/>
    <p:sldId id="261" r:id="rId7"/>
    <p:sldId id="262" r:id="rId8"/>
    <p:sldId id="755" r:id="rId9"/>
    <p:sldId id="909" r:id="rId10"/>
    <p:sldId id="1051" r:id="rId11"/>
    <p:sldId id="1089" r:id="rId12"/>
    <p:sldId id="1074" r:id="rId13"/>
    <p:sldId id="1090" r:id="rId14"/>
    <p:sldId id="1052" r:id="rId15"/>
    <p:sldId id="1079" r:id="rId16"/>
    <p:sldId id="1091" r:id="rId17"/>
    <p:sldId id="1080" r:id="rId18"/>
    <p:sldId id="1081" r:id="rId19"/>
    <p:sldId id="1092" r:id="rId20"/>
    <p:sldId id="1075" r:id="rId21"/>
    <p:sldId id="1093" r:id="rId22"/>
    <p:sldId id="1082" r:id="rId23"/>
    <p:sldId id="1083" r:id="rId24"/>
    <p:sldId id="1084" r:id="rId25"/>
    <p:sldId id="1087" r:id="rId26"/>
    <p:sldId id="1094" r:id="rId27"/>
    <p:sldId id="1085" r:id="rId28"/>
    <p:sldId id="1088" r:id="rId29"/>
    <p:sldId id="1095" r:id="rId30"/>
    <p:sldId id="1086" r:id="rId31"/>
    <p:sldId id="1030" r:id="rId32"/>
    <p:sldId id="1077" r:id="rId33"/>
    <p:sldId id="407" r:id="rId34"/>
    <p:sldId id="417" r:id="rId35"/>
    <p:sldId id="281" r:id="rId36"/>
    <p:sldId id="950" r:id="rId37"/>
    <p:sldId id="276" r:id="rId38"/>
    <p:sldId id="277" r:id="rId39"/>
    <p:sldId id="278" r:id="rId40"/>
    <p:sldId id="283" r:id="rId41"/>
    <p:sldId id="284" r:id="rId42"/>
    <p:sldId id="309" r:id="rId43"/>
    <p:sldId id="310" r:id="rId44"/>
    <p:sldId id="961" r:id="rId45"/>
    <p:sldId id="962" r:id="rId46"/>
    <p:sldId id="976" r:id="rId47"/>
    <p:sldId id="977" r:id="rId48"/>
    <p:sldId id="978" r:id="rId49"/>
    <p:sldId id="312" r:id="rId50"/>
    <p:sldId id="313" r:id="rId51"/>
    <p:sldId id="31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393"/>
    <a:srgbClr val="66FF33"/>
    <a:srgbClr val="FFCC00"/>
    <a:srgbClr val="EFF8BA"/>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559525DB-533E-4CC5-8863-E36DC14BCD71}"/>
    <pc:docChg chg="undo redo custSel modSld">
      <pc:chgData name="faizul alfalah" userId="b097e28588539e7c" providerId="LiveId" clId="{559525DB-533E-4CC5-8863-E36DC14BCD71}" dt="2023-08-08T07:54:22.775" v="155"/>
      <pc:docMkLst>
        <pc:docMk/>
      </pc:docMkLst>
      <pc:sldChg chg="addSp delSp mod setBg">
        <pc:chgData name="faizul alfalah" userId="b097e28588539e7c" providerId="LiveId" clId="{559525DB-533E-4CC5-8863-E36DC14BCD71}" dt="2023-08-08T07:47:00.633" v="28"/>
        <pc:sldMkLst>
          <pc:docMk/>
          <pc:sldMk cId="4273977099" sldId="909"/>
        </pc:sldMkLst>
        <pc:spChg chg="add del">
          <ac:chgData name="faizul alfalah" userId="b097e28588539e7c" providerId="LiveId" clId="{559525DB-533E-4CC5-8863-E36DC14BCD71}" dt="2023-08-08T07:45:59.305" v="2" actId="478"/>
          <ac:spMkLst>
            <pc:docMk/>
            <pc:sldMk cId="4273977099" sldId="909"/>
            <ac:spMk id="6" creationId="{A3097165-8E05-6925-6216-11FFD7BA27DA}"/>
          </ac:spMkLst>
        </pc:spChg>
        <pc:spChg chg="add del">
          <ac:chgData name="faizul alfalah" userId="b097e28588539e7c" providerId="LiveId" clId="{559525DB-533E-4CC5-8863-E36DC14BCD71}" dt="2023-08-08T07:45:59.626" v="3" actId="478"/>
          <ac:spMkLst>
            <pc:docMk/>
            <pc:sldMk cId="4273977099" sldId="909"/>
            <ac:spMk id="7" creationId="{0808471C-4130-3D2E-1B60-244917EA6DA8}"/>
          </ac:spMkLst>
        </pc:spChg>
      </pc:sldChg>
      <pc:sldChg chg="setBg">
        <pc:chgData name="faizul alfalah" userId="b097e28588539e7c" providerId="LiveId" clId="{559525DB-533E-4CC5-8863-E36DC14BCD71}" dt="2023-08-08T07:47:12.492" v="32"/>
        <pc:sldMkLst>
          <pc:docMk/>
          <pc:sldMk cId="2869096738" sldId="1051"/>
        </pc:sldMkLst>
      </pc:sldChg>
      <pc:sldChg chg="addSp delSp mod setBg">
        <pc:chgData name="faizul alfalah" userId="b097e28588539e7c" providerId="LiveId" clId="{559525DB-533E-4CC5-8863-E36DC14BCD71}" dt="2023-08-08T07:49:58.499" v="61"/>
        <pc:sldMkLst>
          <pc:docMk/>
          <pc:sldMk cId="3300440198" sldId="1052"/>
        </pc:sldMkLst>
        <pc:spChg chg="add del">
          <ac:chgData name="faizul alfalah" userId="b097e28588539e7c" providerId="LiveId" clId="{559525DB-533E-4CC5-8863-E36DC14BCD71}" dt="2023-08-08T07:49:22.315" v="44" actId="478"/>
          <ac:spMkLst>
            <pc:docMk/>
            <pc:sldMk cId="3300440198" sldId="1052"/>
            <ac:spMk id="2" creationId="{2B235E2D-A10E-3CAA-D433-1AA5EECD8663}"/>
          </ac:spMkLst>
        </pc:spChg>
        <pc:spChg chg="add del">
          <ac:chgData name="faizul alfalah" userId="b097e28588539e7c" providerId="LiveId" clId="{559525DB-533E-4CC5-8863-E36DC14BCD71}" dt="2023-08-08T07:49:22.564" v="45" actId="478"/>
          <ac:spMkLst>
            <pc:docMk/>
            <pc:sldMk cId="3300440198" sldId="1052"/>
            <ac:spMk id="6" creationId="{A3097165-8E05-6925-6216-11FFD7BA27DA}"/>
          </ac:spMkLst>
        </pc:spChg>
        <pc:spChg chg="add del">
          <ac:chgData name="faizul alfalah" userId="b097e28588539e7c" providerId="LiveId" clId="{559525DB-533E-4CC5-8863-E36DC14BCD71}" dt="2023-08-08T07:49:46.467" v="55" actId="478"/>
          <ac:spMkLst>
            <pc:docMk/>
            <pc:sldMk cId="3300440198" sldId="1052"/>
            <ac:spMk id="7" creationId="{0808471C-4130-3D2E-1B60-244917EA6DA8}"/>
          </ac:spMkLst>
        </pc:spChg>
        <pc:spChg chg="add del">
          <ac:chgData name="faizul alfalah" userId="b097e28588539e7c" providerId="LiveId" clId="{559525DB-533E-4CC5-8863-E36DC14BCD71}" dt="2023-08-08T07:49:21.849" v="43" actId="478"/>
          <ac:spMkLst>
            <pc:docMk/>
            <pc:sldMk cId="3300440198" sldId="1052"/>
            <ac:spMk id="8" creationId="{CA4BF746-4F4B-830B-CDE1-60A85C3F9A3F}"/>
          </ac:spMkLst>
        </pc:spChg>
        <pc:spChg chg="add del">
          <ac:chgData name="faizul alfalah" userId="b097e28588539e7c" providerId="LiveId" clId="{559525DB-533E-4CC5-8863-E36DC14BCD71}" dt="2023-08-08T07:49:23.151" v="46" actId="478"/>
          <ac:spMkLst>
            <pc:docMk/>
            <pc:sldMk cId="3300440198" sldId="1052"/>
            <ac:spMk id="9" creationId="{64AFD1DD-4C86-0E24-EC38-AABB0DDF3A8A}"/>
          </ac:spMkLst>
        </pc:spChg>
      </pc:sldChg>
      <pc:sldChg chg="setBg">
        <pc:chgData name="faizul alfalah" userId="b097e28588539e7c" providerId="LiveId" clId="{559525DB-533E-4CC5-8863-E36DC14BCD71}" dt="2023-08-08T07:50:21.207" v="66"/>
        <pc:sldMkLst>
          <pc:docMk/>
          <pc:sldMk cId="3852466471" sldId="1079"/>
        </pc:sldMkLst>
      </pc:sldChg>
      <pc:sldChg chg="setBg">
        <pc:chgData name="faizul alfalah" userId="b097e28588539e7c" providerId="LiveId" clId="{559525DB-533E-4CC5-8863-E36DC14BCD71}" dt="2023-08-08T07:51:44.407" v="103"/>
        <pc:sldMkLst>
          <pc:docMk/>
          <pc:sldMk cId="3579431548" sldId="1080"/>
        </pc:sldMkLst>
      </pc:sldChg>
      <pc:sldChg chg="setBg">
        <pc:chgData name="faizul alfalah" userId="b097e28588539e7c" providerId="LiveId" clId="{559525DB-533E-4CC5-8863-E36DC14BCD71}" dt="2023-08-08T07:51:39.390" v="101"/>
        <pc:sldMkLst>
          <pc:docMk/>
          <pc:sldMk cId="2856506010" sldId="1081"/>
        </pc:sldMkLst>
      </pc:sldChg>
      <pc:sldChg chg="addSp delSp mod setBg">
        <pc:chgData name="faizul alfalah" userId="b097e28588539e7c" providerId="LiveId" clId="{559525DB-533E-4CC5-8863-E36DC14BCD71}" dt="2023-08-08T07:52:52.709" v="123"/>
        <pc:sldMkLst>
          <pc:docMk/>
          <pc:sldMk cId="2022065604" sldId="1082"/>
        </pc:sldMkLst>
        <pc:spChg chg="add del">
          <ac:chgData name="faizul alfalah" userId="b097e28588539e7c" providerId="LiveId" clId="{559525DB-533E-4CC5-8863-E36DC14BCD71}" dt="2023-08-08T07:52:39.396" v="117" actId="478"/>
          <ac:spMkLst>
            <pc:docMk/>
            <pc:sldMk cId="2022065604" sldId="1082"/>
            <ac:spMk id="3" creationId="{00000000-0000-0000-0000-000000000000}"/>
          </ac:spMkLst>
        </pc:spChg>
        <pc:spChg chg="add del">
          <ac:chgData name="faizul alfalah" userId="b097e28588539e7c" providerId="LiveId" clId="{559525DB-533E-4CC5-8863-E36DC14BCD71}" dt="2023-08-08T07:52:39.907" v="118" actId="478"/>
          <ac:spMkLst>
            <pc:docMk/>
            <pc:sldMk cId="2022065604" sldId="1082"/>
            <ac:spMk id="7" creationId="{0808471C-4130-3D2E-1B60-244917EA6DA8}"/>
          </ac:spMkLst>
        </pc:spChg>
        <pc:spChg chg="add del">
          <ac:chgData name="faizul alfalah" userId="b097e28588539e7c" providerId="LiveId" clId="{559525DB-533E-4CC5-8863-E36DC14BCD71}" dt="2023-08-08T07:52:38.400" v="115" actId="478"/>
          <ac:spMkLst>
            <pc:docMk/>
            <pc:sldMk cId="2022065604" sldId="1082"/>
            <ac:spMk id="8" creationId="{2B235E2D-A10E-3CAA-D433-1AA5EECD8663}"/>
          </ac:spMkLst>
        </pc:spChg>
        <pc:spChg chg="add del">
          <ac:chgData name="faizul alfalah" userId="b097e28588539e7c" providerId="LiveId" clId="{559525DB-533E-4CC5-8863-E36DC14BCD71}" dt="2023-08-08T07:52:38.819" v="116" actId="478"/>
          <ac:spMkLst>
            <pc:docMk/>
            <pc:sldMk cId="2022065604" sldId="1082"/>
            <ac:spMk id="9" creationId="{A3097165-8E05-6925-6216-11FFD7BA27DA}"/>
          </ac:spMkLst>
        </pc:spChg>
        <pc:spChg chg="add del">
          <ac:chgData name="faizul alfalah" userId="b097e28588539e7c" providerId="LiveId" clId="{559525DB-533E-4CC5-8863-E36DC14BCD71}" dt="2023-08-08T07:52:37.951" v="114" actId="478"/>
          <ac:spMkLst>
            <pc:docMk/>
            <pc:sldMk cId="2022065604" sldId="1082"/>
            <ac:spMk id="10" creationId="{CA4BF746-4F4B-830B-CDE1-60A85C3F9A3F}"/>
          </ac:spMkLst>
        </pc:spChg>
      </pc:sldChg>
      <pc:sldChg chg="setBg">
        <pc:chgData name="faizul alfalah" userId="b097e28588539e7c" providerId="LiveId" clId="{559525DB-533E-4CC5-8863-E36DC14BCD71}" dt="2023-08-08T07:53:03.126" v="128"/>
        <pc:sldMkLst>
          <pc:docMk/>
          <pc:sldMk cId="4131837332" sldId="1083"/>
        </pc:sldMkLst>
      </pc:sldChg>
      <pc:sldChg chg="setBg">
        <pc:chgData name="faizul alfalah" userId="b097e28588539e7c" providerId="LiveId" clId="{559525DB-533E-4CC5-8863-E36DC14BCD71}" dt="2023-08-08T07:53:13.126" v="133"/>
        <pc:sldMkLst>
          <pc:docMk/>
          <pc:sldMk cId="875759235" sldId="1084"/>
        </pc:sldMkLst>
      </pc:sldChg>
      <pc:sldChg chg="addSp delSp mod setBg">
        <pc:chgData name="faizul alfalah" userId="b097e28588539e7c" providerId="LiveId" clId="{559525DB-533E-4CC5-8863-E36DC14BCD71}" dt="2023-08-08T07:54:22.775" v="155"/>
        <pc:sldMkLst>
          <pc:docMk/>
          <pc:sldMk cId="2519429177" sldId="1085"/>
        </pc:sldMkLst>
        <pc:spChg chg="add del">
          <ac:chgData name="faizul alfalah" userId="b097e28588539e7c" providerId="LiveId" clId="{559525DB-533E-4CC5-8863-E36DC14BCD71}" dt="2023-08-08T07:54:11.969" v="151" actId="478"/>
          <ac:spMkLst>
            <pc:docMk/>
            <pc:sldMk cId="2519429177" sldId="1085"/>
            <ac:spMk id="7" creationId="{0808471C-4130-3D2E-1B60-244917EA6DA8}"/>
          </ac:spMkLst>
        </pc:spChg>
        <pc:spChg chg="add del">
          <ac:chgData name="faizul alfalah" userId="b097e28588539e7c" providerId="LiveId" clId="{559525DB-533E-4CC5-8863-E36DC14BCD71}" dt="2023-08-08T07:54:03.905" v="145" actId="478"/>
          <ac:spMkLst>
            <pc:docMk/>
            <pc:sldMk cId="2519429177" sldId="1085"/>
            <ac:spMk id="8" creationId="{2B235E2D-A10E-3CAA-D433-1AA5EECD8663}"/>
          </ac:spMkLst>
        </pc:spChg>
        <pc:spChg chg="add del">
          <ac:chgData name="faizul alfalah" userId="b097e28588539e7c" providerId="LiveId" clId="{559525DB-533E-4CC5-8863-E36DC14BCD71}" dt="2023-08-08T07:54:04.333" v="146" actId="478"/>
          <ac:spMkLst>
            <pc:docMk/>
            <pc:sldMk cId="2519429177" sldId="1085"/>
            <ac:spMk id="9" creationId="{A3097165-8E05-6925-6216-11FFD7BA27DA}"/>
          </ac:spMkLst>
        </pc:spChg>
        <pc:spChg chg="add del">
          <ac:chgData name="faizul alfalah" userId="b097e28588539e7c" providerId="LiveId" clId="{559525DB-533E-4CC5-8863-E36DC14BCD71}" dt="2023-08-08T07:54:03.145" v="144" actId="478"/>
          <ac:spMkLst>
            <pc:docMk/>
            <pc:sldMk cId="2519429177" sldId="1085"/>
            <ac:spMk id="10" creationId="{CA4BF746-4F4B-830B-CDE1-60A85C3F9A3F}"/>
          </ac:spMkLst>
        </pc:spChg>
      </pc:sldChg>
      <pc:sldChg chg="setBg">
        <pc:chgData name="faizul alfalah" userId="b097e28588539e7c" providerId="LiveId" clId="{559525DB-533E-4CC5-8863-E36DC14BCD71}" dt="2023-08-08T07:54:09.183" v="149"/>
        <pc:sldMkLst>
          <pc:docMk/>
          <pc:sldMk cId="3641885551" sldId="1087"/>
        </pc:sldMkLst>
      </pc:sldChg>
      <pc:sldChg chg="setBg">
        <pc:chgData name="faizul alfalah" userId="b097e28588539e7c" providerId="LiveId" clId="{559525DB-533E-4CC5-8863-E36DC14BCD71}" dt="2023-08-08T07:49:41.362" v="53"/>
        <pc:sldMkLst>
          <pc:docMk/>
          <pc:sldMk cId="4160617882" sldId="1089"/>
        </pc:sldMkLst>
      </pc:sldChg>
      <pc:sldChg chg="setBg">
        <pc:chgData name="faizul alfalah" userId="b097e28588539e7c" providerId="LiveId" clId="{559525DB-533E-4CC5-8863-E36DC14BCD71}" dt="2023-08-08T07:46:32.695" v="22"/>
        <pc:sldMkLst>
          <pc:docMk/>
          <pc:sldMk cId="1874109719" sldId="1090"/>
        </pc:sldMkLst>
      </pc:sldChg>
      <pc:sldChg chg="setBg">
        <pc:chgData name="faizul alfalah" userId="b097e28588539e7c" providerId="LiveId" clId="{559525DB-533E-4CC5-8863-E36DC14BCD71}" dt="2023-08-08T07:50:31.063" v="72"/>
        <pc:sldMkLst>
          <pc:docMk/>
          <pc:sldMk cId="1730216489" sldId="1091"/>
        </pc:sldMkLst>
      </pc:sldChg>
      <pc:sldChg chg="setBg">
        <pc:chgData name="faizul alfalah" userId="b097e28588539e7c" providerId="LiveId" clId="{559525DB-533E-4CC5-8863-E36DC14BCD71}" dt="2023-08-08T07:51:52.591" v="108"/>
        <pc:sldMkLst>
          <pc:docMk/>
          <pc:sldMk cId="344686198" sldId="10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8/08/2023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32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41693" y="3363218"/>
            <a:ext cx="6934200" cy="2277547"/>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 </a:t>
            </a:r>
            <a:r>
              <a:rPr lang="sv-SE"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ISLAM MEMELIHARA KEAMANAN DAN SILATURRAHIM</a:t>
            </a:r>
            <a:endPar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24 Muharram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11 </a:t>
            </a:r>
            <a:r>
              <a:rPr lang="en-US" sz="2400" b="1" dirty="0" err="1">
                <a:solidFill>
                  <a:srgbClr val="FFFF00"/>
                </a:solidFill>
                <a:effectLst>
                  <a:glow rad="139700">
                    <a:schemeClr val="tx1">
                      <a:alpha val="40000"/>
                    </a:schemeClr>
                  </a:glow>
                  <a:outerShdw dist="38100" dir="2700000" algn="tl">
                    <a:srgbClr val="000000">
                      <a:alpha val="94000"/>
                    </a:srgbClr>
                  </a:outerShdw>
                </a:effectLst>
              </a:rPr>
              <a:t>Ogos</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4114800"/>
            <a:ext cx="8827037" cy="1938992"/>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Maksudnya</a:t>
            </a:r>
            <a:r>
              <a:rPr lang="en-US" sz="4000" b="1" dirty="0">
                <a:ln w="1905"/>
                <a:effectLst>
                  <a:innerShdw blurRad="69850" dist="43180" dir="5400000">
                    <a:srgbClr val="000000">
                      <a:alpha val="65000"/>
                    </a:srgbClr>
                  </a:innerShdw>
                </a:effectLst>
              </a:rPr>
              <a:t>: </a:t>
            </a:r>
            <a:r>
              <a:rPr lang="en-US" sz="4000" b="1" dirty="0">
                <a:ln w="1905"/>
                <a:solidFill>
                  <a:srgbClr val="C00000"/>
                </a:solidFill>
                <a:effectLst>
                  <a:innerShdw blurRad="69850" dist="43180" dir="5400000">
                    <a:srgbClr val="000000">
                      <a:alpha val="65000"/>
                    </a:srgbClr>
                  </a:innerShdw>
                </a:effectLst>
              </a:rPr>
              <a:t>Dan </a:t>
            </a:r>
            <a:r>
              <a:rPr lang="en-US" sz="4000" b="1" dirty="0" err="1">
                <a:ln w="1905"/>
                <a:solidFill>
                  <a:srgbClr val="C00000"/>
                </a:solidFill>
                <a:effectLst>
                  <a:innerShdw blurRad="69850" dist="43180" dir="5400000">
                    <a:srgbClr val="000000">
                      <a:alpha val="65000"/>
                    </a:srgbClr>
                  </a:innerShdw>
                </a:effectLst>
              </a:rPr>
              <a:t>bahawa</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sesungguhnya</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engkau</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mempunyai</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akhlak</a:t>
            </a:r>
            <a:r>
              <a:rPr lang="en-US" sz="4000" b="1" dirty="0">
                <a:ln w="1905"/>
                <a:solidFill>
                  <a:srgbClr val="C00000"/>
                </a:solidFill>
                <a:effectLst>
                  <a:innerShdw blurRad="69850" dist="43180" dir="5400000">
                    <a:srgbClr val="000000">
                      <a:alpha val="65000"/>
                    </a:srgbClr>
                  </a:innerShdw>
                </a:effectLst>
              </a:rPr>
              <a:t> yang </a:t>
            </a:r>
            <a:r>
              <a:rPr lang="en-US" sz="4000" b="1" dirty="0" err="1">
                <a:ln w="1905"/>
                <a:solidFill>
                  <a:srgbClr val="C00000"/>
                </a:solidFill>
                <a:effectLst>
                  <a:innerShdw blurRad="69850" dist="43180" dir="5400000">
                    <a:srgbClr val="000000">
                      <a:alpha val="65000"/>
                    </a:srgbClr>
                  </a:innerShdw>
                </a:effectLst>
              </a:rPr>
              <a:t>amat</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mulia</a:t>
            </a:r>
            <a:r>
              <a:rPr lang="en-US" sz="4000" b="1" dirty="0">
                <a:ln w="1905"/>
                <a:solidFill>
                  <a:srgbClr val="C00000"/>
                </a:solidFill>
                <a:effectLst>
                  <a:innerShdw blurRad="69850" dist="43180" dir="5400000">
                    <a:srgbClr val="000000">
                      <a:alpha val="65000"/>
                    </a:srgbClr>
                  </a:innerShdw>
                </a:effectLst>
              </a:rPr>
              <a:t>.</a:t>
            </a:r>
            <a:endParaRPr lang="en-US" sz="2400" b="1" dirty="0">
              <a:ln w="1905"/>
              <a:solidFill>
                <a:srgbClr val="C0000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599"/>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Al-Qalam ayat 4:</a:t>
            </a:r>
          </a:p>
        </p:txBody>
      </p:sp>
      <p:pic>
        <p:nvPicPr>
          <p:cNvPr id="4" name="Picture 3">
            <a:extLst>
              <a:ext uri="{FF2B5EF4-FFF2-40B4-BE49-F238E27FC236}">
                <a16:creationId xmlns:a16="http://schemas.microsoft.com/office/drawing/2014/main" xmlns="" id="{D04C74D7-FF58-4E97-8E9C-B8459FDC9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67" y="1636621"/>
            <a:ext cx="6206266" cy="1792379"/>
          </a:xfrm>
          <a:prstGeom prst="rect">
            <a:avLst/>
          </a:prstGeom>
        </p:spPr>
      </p:pic>
    </p:spTree>
    <p:extLst>
      <p:ext uri="{BB962C8B-B14F-4D97-AF65-F5344CB8AC3E}">
        <p14:creationId xmlns:p14="http://schemas.microsoft.com/office/powerpoint/2010/main" val="334025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58481" y="4267200"/>
            <a:ext cx="8827037" cy="1323439"/>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Maksudnya</a:t>
            </a:r>
            <a:r>
              <a:rPr lang="en-US" sz="4000" b="1" dirty="0">
                <a:ln w="1905"/>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Akhlak</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Baginda</a:t>
            </a:r>
            <a:r>
              <a:rPr lang="en-US" sz="4000" b="1" dirty="0">
                <a:ln w="1905"/>
                <a:solidFill>
                  <a:srgbClr val="C00000"/>
                </a:solidFill>
                <a:effectLst>
                  <a:innerShdw blurRad="69850" dist="43180" dir="5400000">
                    <a:srgbClr val="000000">
                      <a:alpha val="65000"/>
                    </a:srgbClr>
                  </a:innerShdw>
                </a:effectLst>
              </a:rPr>
              <a:t> SAW </a:t>
            </a:r>
            <a:r>
              <a:rPr lang="en-US" sz="4000" b="1" dirty="0" err="1">
                <a:ln w="1905"/>
                <a:solidFill>
                  <a:srgbClr val="C00000"/>
                </a:solidFill>
                <a:effectLst>
                  <a:innerShdw blurRad="69850" dist="43180" dir="5400000">
                    <a:srgbClr val="000000">
                      <a:alpha val="65000"/>
                    </a:srgbClr>
                  </a:innerShdw>
                </a:effectLst>
              </a:rPr>
              <a:t>adalah</a:t>
            </a:r>
            <a:r>
              <a:rPr lang="en-US" sz="4000" b="1" dirty="0">
                <a:ln w="1905"/>
                <a:solidFill>
                  <a:srgbClr val="C00000"/>
                </a:solidFill>
                <a:effectLst>
                  <a:innerShdw blurRad="69850" dist="43180" dir="5400000">
                    <a:srgbClr val="000000">
                      <a:alpha val="65000"/>
                    </a:srgbClr>
                  </a:innerShdw>
                </a:effectLst>
              </a:rPr>
              <a:t> Al-Quran.</a:t>
            </a:r>
            <a:endParaRPr lang="en-US" sz="2400" b="1" dirty="0">
              <a:ln w="1905"/>
              <a:solidFill>
                <a:srgbClr val="C00000"/>
              </a:solidFill>
              <a:effectLst>
                <a:innerShdw blurRad="69850" dist="43180" dir="5400000">
                  <a:srgbClr val="000000">
                    <a:alpha val="65000"/>
                  </a:srgbClr>
                </a:innerShdw>
              </a:effectLst>
            </a:endParaRPr>
          </a:p>
        </p:txBody>
      </p:sp>
      <p:sp>
        <p:nvSpPr>
          <p:cNvPr id="7" name="Snip Diagonal Corner Rectangle 5">
            <a:extLst>
              <a:ext uri="{FF2B5EF4-FFF2-40B4-BE49-F238E27FC236}">
                <a16:creationId xmlns:a16="http://schemas.microsoft.com/office/drawing/2014/main" xmlns="" id="{72DBF5C9-CB3C-418A-A9CC-5A90D8984B4D}"/>
              </a:ext>
            </a:extLst>
          </p:cNvPr>
          <p:cNvSpPr/>
          <p:nvPr/>
        </p:nvSpPr>
        <p:spPr>
          <a:xfrm>
            <a:off x="280259" y="228599"/>
            <a:ext cx="8583482" cy="1254332"/>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Saidatina Aisyah pernah ditanya tentang akhlak Rasulullah SAW,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beliau menjawab:</a:t>
            </a:r>
          </a:p>
        </p:txBody>
      </p:sp>
      <p:pic>
        <p:nvPicPr>
          <p:cNvPr id="4" name="Picture 3">
            <a:extLst>
              <a:ext uri="{FF2B5EF4-FFF2-40B4-BE49-F238E27FC236}">
                <a16:creationId xmlns:a16="http://schemas.microsoft.com/office/drawing/2014/main" xmlns="" id="{9BD3B1C1-6B1B-400E-B2D2-1D049CB4A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65" y="1981200"/>
            <a:ext cx="5852667" cy="2377646"/>
          </a:xfrm>
          <a:prstGeom prst="rect">
            <a:avLst/>
          </a:prstGeom>
        </p:spPr>
      </p:pic>
    </p:spTree>
    <p:extLst>
      <p:ext uri="{BB962C8B-B14F-4D97-AF65-F5344CB8AC3E}">
        <p14:creationId xmlns:p14="http://schemas.microsoft.com/office/powerpoint/2010/main" val="187410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A3097165-8E05-6925-6216-11FFD7BA27DA}"/>
              </a:ext>
            </a:extLst>
          </p:cNvPr>
          <p:cNvSpPr/>
          <p:nvPr/>
        </p:nvSpPr>
        <p:spPr>
          <a:xfrm>
            <a:off x="457200" y="3701605"/>
            <a:ext cx="8305800" cy="2409063"/>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44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Mempersaudarakan antara kaum </a:t>
            </a:r>
            <a:r>
              <a:rPr lang="fi-FI" sz="4400" u="sng"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Muhajirin</a:t>
            </a:r>
            <a:r>
              <a:rPr lang="fi-FI" sz="44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dan </a:t>
            </a:r>
            <a:r>
              <a:rPr lang="fi-FI" sz="4400" u="sng"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Ansar.</a:t>
            </a:r>
            <a:r>
              <a:rPr lang="fi-FI" sz="44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 </a:t>
            </a: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495300" y="304800"/>
            <a:ext cx="8305800" cy="2019300"/>
          </a:xfrm>
          <a:prstGeom prst="round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langkah pertama yang dilakukan oleh Rasulullah SAW setelah berhijrah ke Madinah ialah </a:t>
            </a:r>
          </a:p>
        </p:txBody>
      </p:sp>
      <p:sp>
        <p:nvSpPr>
          <p:cNvPr id="8" name="Arrow: Chevron 7">
            <a:extLst>
              <a:ext uri="{FF2B5EF4-FFF2-40B4-BE49-F238E27FC236}">
                <a16:creationId xmlns:a16="http://schemas.microsoft.com/office/drawing/2014/main" xmlns="" id="{CA4BF746-4F4B-830B-CDE1-60A85C3F9A3F}"/>
              </a:ext>
            </a:extLst>
          </p:cNvPr>
          <p:cNvSpPr/>
          <p:nvPr/>
        </p:nvSpPr>
        <p:spPr>
          <a:xfrm>
            <a:off x="190500" y="4700968"/>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 name="Half Frame 1">
            <a:extLst>
              <a:ext uri="{FF2B5EF4-FFF2-40B4-BE49-F238E27FC236}">
                <a16:creationId xmlns:a16="http://schemas.microsoft.com/office/drawing/2014/main" xmlns="" id="{2B235E2D-A10E-3CAA-D433-1AA5EECD8663}"/>
              </a:ext>
            </a:extLst>
          </p:cNvPr>
          <p:cNvSpPr/>
          <p:nvPr/>
        </p:nvSpPr>
        <p:spPr>
          <a:xfrm rot="5400000">
            <a:off x="7949540" y="3739705"/>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Arrow: Notched Right 7">
            <a:extLst>
              <a:ext uri="{FF2B5EF4-FFF2-40B4-BE49-F238E27FC236}">
                <a16:creationId xmlns:a16="http://schemas.microsoft.com/office/drawing/2014/main" xmlns="" id="{64AFD1DD-4C86-0E24-EC38-AABB0DDF3A8A}"/>
              </a:ext>
            </a:extLst>
          </p:cNvPr>
          <p:cNvSpPr/>
          <p:nvPr/>
        </p:nvSpPr>
        <p:spPr>
          <a:xfrm rot="5400000">
            <a:off x="3878531" y="2733675"/>
            <a:ext cx="1066800" cy="552450"/>
          </a:xfrm>
          <a:prstGeom prst="notchedRightArrow">
            <a:avLst/>
          </a:prstGeom>
          <a:solidFill>
            <a:schemeClr val="tx1"/>
          </a:solidFill>
          <a:ln>
            <a:solidFill>
              <a:srgbClr val="00B0F0"/>
            </a:solidFill>
          </a:ln>
          <a:effectLst>
            <a:innerShdw blurRad="114300">
              <a:prstClr val="black"/>
            </a:innerShdw>
          </a:effectLst>
          <a:scene3d>
            <a:camera prst="orthographicFront"/>
            <a:lightRig rig="threePt" dir="t"/>
          </a:scene3d>
          <a:sp3d>
            <a:bevelT prst="convex"/>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44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A3097165-8E05-6925-6216-11FFD7BA27DA}"/>
              </a:ext>
            </a:extLst>
          </p:cNvPr>
          <p:cNvSpPr/>
          <p:nvPr/>
        </p:nvSpPr>
        <p:spPr>
          <a:xfrm>
            <a:off x="476250" y="874965"/>
            <a:ext cx="8305800" cy="5175695"/>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Baginda memahami bahawa Madinah yang terdiri daripada Aus, Khazraj,</a:t>
            </a:r>
            <a:r>
              <a:rPr lang="ar-YE"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a:t>
            </a: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Yahudi Bani Quraizah, Bani Qainuqa’, Bani Nadhir dan kabilah Badawi yang berada di sekitarnya </a:t>
            </a:r>
          </a:p>
          <a:p>
            <a:pPr algn="ctr"/>
            <a:r>
              <a:rPr lang="fi-FI" sz="3200"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PERLU DISATUKAN</a:t>
            </a:r>
            <a:r>
              <a:rPr lang="fi-FI" sz="32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 </a:t>
            </a: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di bawah satu perlembagaan yang menyatakan hak dan tanggungjawab setiap individu </a:t>
            </a:r>
            <a:r>
              <a:rPr lang="fi-FI" sz="3200">
                <a:ln>
                  <a:solidFill>
                    <a:schemeClr val="bg1"/>
                  </a:solidFill>
                </a:ln>
                <a:solidFill>
                  <a:schemeClr val="bg1"/>
                </a:solidFill>
                <a:effectLst>
                  <a:outerShdw blurRad="38100" dist="38100" dir="2700000" algn="tl">
                    <a:srgbClr val="000000">
                      <a:alpha val="43137"/>
                    </a:srgbClr>
                  </a:outerShdw>
                </a:effectLst>
                <a:latin typeface="Arial Black" pitchFamily="34" charset="0"/>
              </a:rPr>
              <a:t>terhadap </a:t>
            </a:r>
            <a:r>
              <a:rPr lang="fi-FI" sz="3200" smtClean="0">
                <a:ln>
                  <a:solidFill>
                    <a:schemeClr val="bg1"/>
                  </a:solidFill>
                </a:ln>
                <a:solidFill>
                  <a:schemeClr val="bg1"/>
                </a:solidFill>
                <a:effectLst>
                  <a:outerShdw blurRad="38100" dist="38100" dir="2700000" algn="tl">
                    <a:srgbClr val="000000">
                      <a:alpha val="43137"/>
                    </a:srgbClr>
                  </a:outerShdw>
                </a:effectLst>
                <a:latin typeface="Arial Black" pitchFamily="34" charset="0"/>
              </a:rPr>
              <a:t>negaranya </a:t>
            </a:r>
            <a:endPar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Arrow: Chevron 7">
            <a:extLst>
              <a:ext uri="{FF2B5EF4-FFF2-40B4-BE49-F238E27FC236}">
                <a16:creationId xmlns:a16="http://schemas.microsoft.com/office/drawing/2014/main" xmlns="" id="{CA4BF746-4F4B-830B-CDE1-60A85C3F9A3F}"/>
              </a:ext>
            </a:extLst>
          </p:cNvPr>
          <p:cNvSpPr/>
          <p:nvPr/>
        </p:nvSpPr>
        <p:spPr>
          <a:xfrm>
            <a:off x="209550" y="3211448"/>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2B235E2D-A10E-3CAA-D433-1AA5EECD8663}"/>
              </a:ext>
            </a:extLst>
          </p:cNvPr>
          <p:cNvSpPr/>
          <p:nvPr/>
        </p:nvSpPr>
        <p:spPr>
          <a:xfrm rot="5400000">
            <a:off x="7981950" y="913065"/>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246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A3097165-8E05-6925-6216-11FFD7BA27DA}"/>
              </a:ext>
            </a:extLst>
          </p:cNvPr>
          <p:cNvSpPr/>
          <p:nvPr/>
        </p:nvSpPr>
        <p:spPr>
          <a:xfrm>
            <a:off x="476250" y="304800"/>
            <a:ext cx="8305800" cy="63246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Hal ini membawa kepada pembentukan </a:t>
            </a:r>
          </a:p>
          <a:p>
            <a:pPr algn="ctr"/>
            <a:r>
              <a:rPr lang="fi-FI" sz="3600"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PIAGAM MADINAH</a:t>
            </a:r>
            <a:r>
              <a:rPr lang="fi-FI"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yang dianggap sebagai perlembagaan dan asas pembentukan negara Islam Madinah. Kekuatan Madinah adalah pada </a:t>
            </a:r>
            <a:r>
              <a:rPr lang="fi-FI" sz="3600"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PERSAUDARAAN UMAT ISLAM</a:t>
            </a:r>
            <a:r>
              <a:rPr lang="fi-FI" sz="36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 </a:t>
            </a:r>
            <a:r>
              <a:rPr lang="fi-FI"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yang menjaga kestabilan dan keamanan negara. </a:t>
            </a:r>
          </a:p>
        </p:txBody>
      </p:sp>
      <p:sp>
        <p:nvSpPr>
          <p:cNvPr id="8" name="Arrow: Chevron 7">
            <a:extLst>
              <a:ext uri="{FF2B5EF4-FFF2-40B4-BE49-F238E27FC236}">
                <a16:creationId xmlns:a16="http://schemas.microsoft.com/office/drawing/2014/main" xmlns="" id="{CA4BF746-4F4B-830B-CDE1-60A85C3F9A3F}"/>
              </a:ext>
            </a:extLst>
          </p:cNvPr>
          <p:cNvSpPr/>
          <p:nvPr/>
        </p:nvSpPr>
        <p:spPr>
          <a:xfrm>
            <a:off x="209550" y="3211448"/>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a:extLst>
              <a:ext uri="{FF2B5EF4-FFF2-40B4-BE49-F238E27FC236}">
                <a16:creationId xmlns:a16="http://schemas.microsoft.com/office/drawing/2014/main" xmlns="" id="{2B235E2D-A10E-3CAA-D433-1AA5EECD8663}"/>
              </a:ext>
            </a:extLst>
          </p:cNvPr>
          <p:cNvSpPr/>
          <p:nvPr/>
        </p:nvSpPr>
        <p:spPr>
          <a:xfrm rot="5400000">
            <a:off x="8039100" y="266700"/>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021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76200" y="266700"/>
            <a:ext cx="8839200" cy="1515238"/>
          </a:xfrm>
          <a:prstGeom prst="flowChartPreparation">
            <a:avLst/>
          </a:prstGeom>
          <a:ln/>
          <a:scene3d>
            <a:camera prst="orthographicFront">
              <a:rot lat="0" lon="0" rev="0"/>
            </a:camera>
            <a:lightRig rig="threePt" dir="t">
              <a:rot lat="0" lon="0" rev="1200000"/>
            </a:lightRig>
          </a:scene3d>
          <a:sp3d>
            <a:bevelT w="63500" h="254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Imam Ibn Kathir rhm telah meriwayatkan dalam tafsir beliau: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38150" y="2438400"/>
            <a:ext cx="8305800" cy="37338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Bahawa satu hari seorang lelaki daripada Yahudi lalu di hadapan sekumpulan pemuda daripada Aus dan Khazraj sedang duduk bersama-sama dan berbual dengan penuh sifat kasih sayang dan persaudaraan.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171450" y="4009263"/>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943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571500" y="685800"/>
            <a:ext cx="8305800" cy="5867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Yahudi ini tidak senang dengan apa yang dilihatnya, lalu dia menghantar seorang lelaki untuk duduk dalam kumpulan tersebut agar membangkitkan cerita peperangan Bu’ath(</a:t>
            </a:r>
            <a:r>
              <a:rPr lang="ar-YE"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بعاث</a:t>
            </a:r>
            <a:r>
              <a:rPr lang="en-US"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a:t>
            </a:r>
            <a:r>
              <a:rPr lang="ar-YE"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a:t>
            </a: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yang berlaku antara Aus dan Khazraj pada masa dahulu. Lelaki tersebut cuba mengapi-apikan antara mereka sehingga hampir membawa kepada peperangan</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266700" y="3132963"/>
            <a:ext cx="533400" cy="592074"/>
          </a:xfrm>
          <a:prstGeom prst="chevron">
            <a:avLst>
              <a:gd name="adj" fmla="val 42857"/>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650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533400" y="1109281"/>
            <a:ext cx="8305800" cy="4047363"/>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Perkara ini segera diberitahu kepada Rasulullah SAW lalu Baginda datang mendamaikan mereka dan membacakan firman Allah dalam surah Ali Imran,</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152400" y="2855976"/>
            <a:ext cx="533400" cy="592074"/>
          </a:xfrm>
          <a:prstGeom prst="chevron">
            <a:avLst>
              <a:gd name="adj" fmla="val 42857"/>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68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5000" r="-7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 Imran, ayat 103:</a:t>
            </a:r>
          </a:p>
        </p:txBody>
      </p:sp>
      <p:pic>
        <p:nvPicPr>
          <p:cNvPr id="4" name="Picture 3">
            <a:extLst>
              <a:ext uri="{FF2B5EF4-FFF2-40B4-BE49-F238E27FC236}">
                <a16:creationId xmlns:a16="http://schemas.microsoft.com/office/drawing/2014/main" xmlns="" id="{F9ABDD5C-BEAF-40B4-A422-2F3F6796B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58" y="1143000"/>
            <a:ext cx="8632684" cy="5822185"/>
          </a:xfrm>
          <a:prstGeom prst="rect">
            <a:avLst/>
          </a:prstGeom>
        </p:spPr>
      </p:pic>
    </p:spTree>
    <p:extLst>
      <p:ext uri="{BB962C8B-B14F-4D97-AF65-F5344CB8AC3E}">
        <p14:creationId xmlns:p14="http://schemas.microsoft.com/office/powerpoint/2010/main" val="424352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5000" r="-80000"/>
          </a:stretch>
        </a:blipFill>
        <a:effectLst/>
      </p:bgPr>
    </p:bg>
    <p:spTree>
      <p:nvGrpSpPr>
        <p:cNvPr id="1" name=""/>
        <p:cNvGrpSpPr/>
        <p:nvPr/>
      </p:nvGrpSpPr>
      <p:grpSpPr>
        <a:xfrm>
          <a:off x="0" y="0"/>
          <a:ext cx="0" cy="0"/>
          <a:chOff x="0" y="0"/>
          <a:chExt cx="0" cy="0"/>
        </a:xfrm>
      </p:grpSpPr>
      <p:sp>
        <p:nvSpPr>
          <p:cNvPr id="6" name="Rectangle 5"/>
          <p:cNvSpPr/>
          <p:nvPr/>
        </p:nvSpPr>
        <p:spPr>
          <a:xfrm>
            <a:off x="139430" y="609600"/>
            <a:ext cx="8827037" cy="5693866"/>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Dan </a:t>
            </a:r>
            <a:r>
              <a:rPr lang="en-US" sz="2800" b="1" dirty="0" err="1">
                <a:ln w="1905"/>
                <a:solidFill>
                  <a:srgbClr val="C00000"/>
                </a:solidFill>
                <a:effectLst>
                  <a:innerShdw blurRad="69850" dist="43180" dir="5400000">
                    <a:srgbClr val="000000">
                      <a:alpha val="65000"/>
                    </a:srgbClr>
                  </a:innerShdw>
                </a:effectLst>
              </a:rPr>
              <a:t>berpegang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teguhlah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sekalian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tali</a:t>
            </a:r>
            <a:r>
              <a:rPr lang="en-US" sz="2800" b="1" dirty="0">
                <a:ln w="1905"/>
                <a:solidFill>
                  <a:srgbClr val="C00000"/>
                </a:solidFill>
                <a:effectLst>
                  <a:innerShdw blurRad="69850" dist="43180" dir="5400000">
                    <a:srgbClr val="000000">
                      <a:alpha val="65000"/>
                    </a:srgbClr>
                  </a:innerShdw>
                </a:effectLst>
              </a:rPr>
              <a:t> Allah (agama Islam),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janganlah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bercerai-berai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kenanglah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nikmat</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ketika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bermusuh-musuhan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jahiliyah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dahulu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lalu</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menyatukan</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antara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sehingga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bersatu-padu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nikmat</a:t>
            </a:r>
            <a:r>
              <a:rPr lang="en-US" sz="2800" b="1" dirty="0">
                <a:ln w="1905"/>
                <a:solidFill>
                  <a:srgbClr val="C00000"/>
                </a:solidFill>
                <a:effectLst>
                  <a:innerShdw blurRad="69850" dist="43180" dir="5400000">
                    <a:srgbClr val="000000">
                      <a:alpha val="65000"/>
                    </a:srgbClr>
                  </a:innerShdw>
                </a:effectLst>
              </a:rPr>
              <a:t> Islam), </a:t>
            </a:r>
            <a:r>
              <a:rPr lang="en-US" sz="2800" b="1" dirty="0" err="1">
                <a:ln w="1905"/>
                <a:solidFill>
                  <a:srgbClr val="C00000"/>
                </a:solidFill>
                <a:effectLst>
                  <a:innerShdw blurRad="69850" dist="43180" dir="5400000">
                    <a:srgbClr val="000000">
                      <a:alpha val="65000"/>
                    </a:srgbClr>
                  </a:innerShdw>
                </a:effectLst>
              </a:rPr>
              <a:t>maka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menjadilah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nikmat</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orang-orang Islam yang </a:t>
            </a:r>
            <a:r>
              <a:rPr lang="en-US" sz="2800" b="1" dirty="0" err="1">
                <a:ln w="1905"/>
                <a:solidFill>
                  <a:srgbClr val="C00000"/>
                </a:solidFill>
                <a:effectLst>
                  <a:innerShdw blurRad="69850" dist="43180" dir="5400000">
                    <a:srgbClr val="000000">
                      <a:alpha val="65000"/>
                    </a:srgbClr>
                  </a:innerShdw>
                </a:effectLst>
              </a:rPr>
              <a:t>bersaudara</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dahulu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berada</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tepi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jurang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neraka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disebabkan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kekufuran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jahiliyah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lalu</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selamatkan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neraka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disebabkan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nikmat</a:t>
            </a:r>
            <a:r>
              <a:rPr lang="en-US" sz="2800" b="1" dirty="0">
                <a:ln w="1905"/>
                <a:solidFill>
                  <a:srgbClr val="C00000"/>
                </a:solidFill>
                <a:effectLst>
                  <a:innerShdw blurRad="69850" dist="43180" dir="5400000">
                    <a:srgbClr val="000000">
                      <a:alpha val="65000"/>
                    </a:srgbClr>
                  </a:innerShdw>
                </a:effectLst>
              </a:rPr>
              <a:t> Islam </a:t>
            </a:r>
            <a:r>
              <a:rPr lang="en-US" sz="2800" b="1" dirty="0" err="1">
                <a:ln w="1905"/>
                <a:solidFill>
                  <a:srgbClr val="C00000"/>
                </a:solidFill>
                <a:effectLst>
                  <a:innerShdw blurRad="69850" dist="43180" dir="5400000">
                    <a:srgbClr val="000000">
                      <a:alpha val="65000"/>
                    </a:srgbClr>
                  </a:innerShdw>
                </a:effectLst>
              </a:rPr>
              <a:t>juga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Demikianlah</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menjelaskan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ayat-ayat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keteranganNya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supaya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mendapat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petunjuk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hidayahNya</a:t>
            </a:r>
            <a:r>
              <a:rPr lang="en-US" sz="2800" b="1" dirty="0">
                <a:ln w="1905"/>
                <a:solidFill>
                  <a:srgbClr val="C00000"/>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202029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457200" y="249446"/>
            <a:ext cx="8229600" cy="1359789"/>
          </a:xfrm>
          <a:prstGeom prst="roundRect">
            <a:avLst/>
          </a:prstGeom>
          <a:solidFill>
            <a:schemeClr val="accent4">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33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seorang umat Nabi SAW</a:t>
            </a: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57200" y="2286000"/>
            <a:ext cx="8305800" cy="3886200"/>
          </a:xfrm>
          <a:prstGeom prst="round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Kita wajar mengikut setiap akhlak dan tingkah laku yang diajar oleh Baginda. Tindakan Baginda mendamaikan antara Aus dan Khazraj menunjukkan betapa pentingnya persaudaraan sesama Islam dijaga.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190500" y="3784127"/>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B235E2D-A10E-3CAA-D433-1AA5EECD8663}"/>
              </a:ext>
            </a:extLst>
          </p:cNvPr>
          <p:cNvSpPr/>
          <p:nvPr/>
        </p:nvSpPr>
        <p:spPr>
          <a:xfrm rot="5400000">
            <a:off x="8017823" y="2324100"/>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114800" y="1609234"/>
            <a:ext cx="495300" cy="905366"/>
          </a:xfrm>
          <a:prstGeom prst="downArrow">
            <a:avLst/>
          </a:prstGeom>
          <a:effectLst>
            <a:innerShdw blurRad="114300">
              <a:prstClr val="black"/>
            </a:inn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2206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A3097165-8E05-6925-6216-11FFD7BA27DA}"/>
              </a:ext>
            </a:extLst>
          </p:cNvPr>
          <p:cNvSpPr/>
          <p:nvPr/>
        </p:nvSpPr>
        <p:spPr>
          <a:xfrm>
            <a:off x="457200" y="1066800"/>
            <a:ext cx="8305800" cy="4876800"/>
          </a:xfrm>
          <a:prstGeom prst="round2Diag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sv-SE"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Sebarang anasir jahat dan bisikan musuh Islam hendaklah ditepis dengan bersungguh-sungguh daripada masuk ke dalam masyarakat Islam. Mereka tahu bahawa selama umat Islam bersatu, mereka tidak akan dapat menggugat akidah tauhid dan menguasai kepimpinan negara.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3" name="Arrow: Chevron 7">
            <a:extLst>
              <a:ext uri="{FF2B5EF4-FFF2-40B4-BE49-F238E27FC236}">
                <a16:creationId xmlns:a16="http://schemas.microsoft.com/office/drawing/2014/main" xmlns="" id="{CA4BF746-4F4B-830B-CDE1-60A85C3F9A3F}"/>
              </a:ext>
            </a:extLst>
          </p:cNvPr>
          <p:cNvSpPr/>
          <p:nvPr/>
        </p:nvSpPr>
        <p:spPr>
          <a:xfrm>
            <a:off x="219075" y="3209163"/>
            <a:ext cx="4381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xmlns="" id="{2B235E2D-A10E-3CAA-D433-1AA5EECD8663}"/>
              </a:ext>
            </a:extLst>
          </p:cNvPr>
          <p:cNvSpPr/>
          <p:nvPr/>
        </p:nvSpPr>
        <p:spPr>
          <a:xfrm rot="5400000">
            <a:off x="7962900" y="1104900"/>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183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571500" y="533400"/>
            <a:ext cx="8305800" cy="5638799"/>
          </a:xfrm>
          <a:prstGeom prst="round2Diag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fi-FI" sz="36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Peristiwa kejatuhan Khilafah Uthmaniah patut menjadi iktibar kepada umat Islam. Antara perkara yang membawa kepada kejatuhannya ialah perbalahan dalaman masyarakat Turkey bagi menjatuhkan khalifah. </a:t>
            </a:r>
            <a:endPar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228600" y="3027426"/>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a:extLst>
              <a:ext uri="{FF2B5EF4-FFF2-40B4-BE49-F238E27FC236}">
                <a16:creationId xmlns:a16="http://schemas.microsoft.com/office/drawing/2014/main" xmlns="" id="{2B235E2D-A10E-3CAA-D433-1AA5EECD8663}"/>
              </a:ext>
            </a:extLst>
          </p:cNvPr>
          <p:cNvSpPr/>
          <p:nvPr/>
        </p:nvSpPr>
        <p:spPr>
          <a:xfrm rot="5400000">
            <a:off x="8077200" y="571500"/>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575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428625" y="705015"/>
            <a:ext cx="8305800" cy="5415405"/>
          </a:xfrm>
          <a:prstGeom prst="round2Diag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Dengan berakhirnya khilafah Uthmaniah, maka umat Islam sudah tidak mempunyai tempat pergantungan lagi melainkan diri mereka sendiri dalam negara-negara kecil yang mereka berada; masing-masing ingin menjaga kepentingan sendiri sehinggakan mudah untuk dikuasai oleh musuh.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76200" y="3363788"/>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B235E2D-A10E-3CAA-D433-1AA5EECD8663}"/>
              </a:ext>
            </a:extLst>
          </p:cNvPr>
          <p:cNvSpPr/>
          <p:nvPr/>
        </p:nvSpPr>
        <p:spPr>
          <a:xfrm rot="5400000">
            <a:off x="7934325" y="743115"/>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188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8481" y="1600200"/>
            <a:ext cx="8827037" cy="4893647"/>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Hampir-hampir</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kamu</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akan</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diranyah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oleh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umat-umat</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daripada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segenap</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pelusuk</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seperti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hidangan</a:t>
            </a:r>
            <a:r>
              <a:rPr lang="en-US" sz="3200" b="1" dirty="0">
                <a:ln w="1905"/>
                <a:effectLst>
                  <a:innerShdw blurRad="69850" dist="43180" dir="5400000">
                    <a:srgbClr val="000000">
                      <a:alpha val="65000"/>
                    </a:srgbClr>
                  </a:innerShdw>
                </a:effectLst>
              </a:rPr>
              <a:t> yang </a:t>
            </a:r>
            <a:r>
              <a:rPr lang="en-US" sz="3200" b="1" dirty="0" err="1">
                <a:ln w="1905"/>
                <a:effectLst>
                  <a:innerShdw blurRad="69850" dist="43180" dir="5400000">
                    <a:srgbClr val="000000">
                      <a:alpha val="65000"/>
                    </a:srgbClr>
                  </a:innerShdw>
                </a:effectLst>
              </a:rPr>
              <a:t>dikerumuni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oleh</a:t>
            </a:r>
            <a:r>
              <a:rPr lang="en-US" sz="3200" b="1" dirty="0">
                <a:ln w="1905"/>
                <a:effectLst>
                  <a:innerShdw blurRad="69850" dist="43180" dir="5400000">
                    <a:srgbClr val="000000">
                      <a:alpha val="65000"/>
                    </a:srgbClr>
                  </a:innerShdw>
                </a:effectLst>
              </a:rPr>
              <a:t> orang </a:t>
            </a:r>
            <a:r>
              <a:rPr lang="en-US" sz="3200" b="1" dirty="0" err="1">
                <a:ln w="1905"/>
                <a:effectLst>
                  <a:innerShdw blurRad="69850" dist="43180" dir="5400000">
                    <a:srgbClr val="000000">
                      <a:alpha val="65000"/>
                    </a:srgbClr>
                  </a:innerShdw>
                </a:effectLst>
              </a:rPr>
              <a:t>ramai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Sahabat</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bertanya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Wahai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Rasulullah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adakah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kerana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bilangan</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kita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sedikit</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Jawab</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Baginda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Tidak</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tetapi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ramainya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kamu</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hanya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seperti</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buih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ketika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banjir</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tidak</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teguh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mudah</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dibawa</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ke</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hulu</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ke</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hilir</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dan</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senang</a:t>
            </a:r>
            <a:r>
              <a:rPr lang="en-US" sz="3200" b="1" dirty="0">
                <a:ln w="1905"/>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hancur</a:t>
            </a:r>
            <a:r>
              <a:rPr lang="en-US" sz="3200" b="1" dirty="0">
                <a:ln w="1905"/>
                <a:effectLst>
                  <a:innerShdw blurRad="69850" dist="43180" dir="5400000">
                    <a:srgbClr val="000000">
                      <a:alpha val="65000"/>
                    </a:srgbClr>
                  </a:innerShdw>
                </a:effectLst>
              </a:rPr>
              <a:t>). </a:t>
            </a:r>
          </a:p>
          <a:p>
            <a:pPr algn="just"/>
            <a:endParaRPr lang="en-US" sz="2800" b="1" dirty="0">
              <a:ln w="1905"/>
              <a:effectLst>
                <a:innerShdw blurRad="69850" dist="43180" dir="5400000">
                  <a:srgbClr val="000000">
                    <a:alpha val="65000"/>
                  </a:srgbClr>
                </a:innerShdw>
              </a:effectLst>
            </a:endParaRPr>
          </a:p>
          <a:p>
            <a:pPr algn="just"/>
            <a:r>
              <a:rPr lang="en-US" sz="2800" b="1" dirty="0">
                <a:ln w="1905"/>
                <a:effectLst>
                  <a:innerShdw blurRad="69850" dist="43180" dir="5400000">
                    <a:srgbClr val="000000">
                      <a:alpha val="65000"/>
                    </a:srgbClr>
                  </a:innerShdw>
                </a:effectLst>
              </a:rPr>
              <a:t>                                                                               (HR Abu </a:t>
            </a:r>
            <a:r>
              <a:rPr lang="en-US" sz="2800" b="1" dirty="0" err="1">
                <a:ln w="1905"/>
                <a:effectLst>
                  <a:innerShdw blurRad="69850" dist="43180" dir="5400000">
                    <a:srgbClr val="000000">
                      <a:alpha val="65000"/>
                    </a:srgbClr>
                  </a:innerShdw>
                </a:effectLst>
              </a:rPr>
              <a:t>Daud</a:t>
            </a:r>
            <a:r>
              <a:rPr lang="en-US" sz="2800" b="1" dirty="0">
                <a:ln w="1905"/>
                <a:effectLst>
                  <a:innerShdw blurRad="69850" dist="43180" dir="5400000">
                    <a:srgbClr val="000000">
                      <a:alpha val="65000"/>
                    </a:srgbClr>
                  </a:innerShdw>
                </a:effectLst>
              </a:rPr>
              <a:t>)</a:t>
            </a:r>
          </a:p>
        </p:txBody>
      </p:sp>
      <p:sp>
        <p:nvSpPr>
          <p:cNvPr id="6" name="Snip Diagonal Corner Rectangle 5">
            <a:extLst>
              <a:ext uri="{FF2B5EF4-FFF2-40B4-BE49-F238E27FC236}">
                <a16:creationId xmlns:a16="http://schemas.microsoft.com/office/drawing/2014/main" xmlns="" id="{09A46DB3-5347-4A8E-ABBC-7A5D40BE6583}"/>
              </a:ext>
            </a:extLst>
          </p:cNvPr>
          <p:cNvSpPr/>
          <p:nvPr/>
        </p:nvSpPr>
        <p:spPr>
          <a:xfrm>
            <a:off x="280259" y="228600"/>
            <a:ext cx="8583482" cy="914400"/>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bermaksud:</a:t>
            </a:r>
          </a:p>
        </p:txBody>
      </p:sp>
    </p:spTree>
    <p:extLst>
      <p:ext uri="{BB962C8B-B14F-4D97-AF65-F5344CB8AC3E}">
        <p14:creationId xmlns:p14="http://schemas.microsoft.com/office/powerpoint/2010/main" val="181172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2571750" y="313749"/>
            <a:ext cx="3505200" cy="1210251"/>
          </a:xfrm>
          <a:prstGeom prst="roundRect">
            <a:avLst/>
          </a:prstGeom>
          <a:solidFill>
            <a:schemeClr val="accent4"/>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4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Hari ini </a:t>
            </a: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95300" y="2007624"/>
            <a:ext cx="8305800" cy="3191637"/>
          </a:xfrm>
          <a:prstGeom prst="round2DiagRect">
            <a:avLst/>
          </a:prstGeom>
          <a:solidFill>
            <a:schemeClr val="accent4">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walaupun kita berbeza dari sudut </a:t>
            </a:r>
            <a:r>
              <a:rPr lang="fi-FI" sz="3200"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pandangan</a:t>
            </a: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dan </a:t>
            </a:r>
            <a:r>
              <a:rPr lang="fi-FI" sz="3200" dirty="0">
                <a:ln>
                  <a:solidFill>
                    <a:schemeClr val="bg1"/>
                  </a:solidFill>
                </a:ln>
                <a:solidFill>
                  <a:srgbClr val="FFFF00"/>
                </a:solidFill>
                <a:effectLst>
                  <a:outerShdw blurRad="38100" dist="38100" dir="2700000" algn="tl">
                    <a:srgbClr val="000000">
                      <a:alpha val="43137"/>
                    </a:srgbClr>
                  </a:outerShdw>
                </a:effectLst>
                <a:latin typeface="Arial Black" pitchFamily="34" charset="0"/>
              </a:rPr>
              <a:t>pemikiran</a:t>
            </a: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dalam sesuatu perkara, namun persaudaraan Islam adalah lebih utama untuk dipelihara.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152400" y="3244484"/>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B235E2D-A10E-3CAA-D433-1AA5EECD8663}"/>
              </a:ext>
            </a:extLst>
          </p:cNvPr>
          <p:cNvSpPr/>
          <p:nvPr/>
        </p:nvSpPr>
        <p:spPr>
          <a:xfrm rot="5400000">
            <a:off x="8001000" y="2045724"/>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942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419100" y="821975"/>
            <a:ext cx="8305800" cy="4724400"/>
          </a:xfrm>
          <a:prstGeom prst="round2DiagRect">
            <a:avLst/>
          </a:prstGeom>
          <a:solidFill>
            <a:schemeClr val="accent4">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6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Janganlah</a:t>
            </a:r>
            <a:r>
              <a:rPr lang="sv-SE"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 kiranya perbezaan pandangan dan fahaman itu berterusan sehingga membawa kepada permusuhan dan perbalahan yang tidak berkesudahan. Adakah persengketaan ini diredai oleh Rasulullah SAW andainya Baginda masih hidup? </a:t>
            </a:r>
            <a:endParaRPr lang="fi-FI"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Arrow: Chevron 7">
            <a:extLst>
              <a:ext uri="{FF2B5EF4-FFF2-40B4-BE49-F238E27FC236}">
                <a16:creationId xmlns:a16="http://schemas.microsoft.com/office/drawing/2014/main" xmlns="" id="{CA4BF746-4F4B-830B-CDE1-60A85C3F9A3F}"/>
              </a:ext>
            </a:extLst>
          </p:cNvPr>
          <p:cNvSpPr/>
          <p:nvPr/>
        </p:nvSpPr>
        <p:spPr>
          <a:xfrm>
            <a:off x="238125" y="2592102"/>
            <a:ext cx="4000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a:extLst>
              <a:ext uri="{FF2B5EF4-FFF2-40B4-BE49-F238E27FC236}">
                <a16:creationId xmlns:a16="http://schemas.microsoft.com/office/drawing/2014/main" xmlns="" id="{2B235E2D-A10E-3CAA-D433-1AA5EECD8663}"/>
              </a:ext>
            </a:extLst>
          </p:cNvPr>
          <p:cNvSpPr/>
          <p:nvPr/>
        </p:nvSpPr>
        <p:spPr>
          <a:xfrm rot="5400000">
            <a:off x="7924800" y="860075"/>
            <a:ext cx="838200" cy="762000"/>
          </a:xfrm>
          <a:prstGeom prst="halfFra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1784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58481" y="3886200"/>
            <a:ext cx="8827037" cy="2554545"/>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effectLst>
                  <a:innerShdw blurRad="69850" dist="43180" dir="5400000">
                    <a:srgbClr val="000000">
                      <a:alpha val="65000"/>
                    </a:srgbClr>
                  </a:innerShdw>
                </a:effectLst>
              </a:rPr>
              <a:t>Maksudnya</a:t>
            </a:r>
            <a:r>
              <a:rPr lang="en-US" sz="4000" b="1" dirty="0">
                <a:ln w="1905"/>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Tidak</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akan</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masuk</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syurga</a:t>
            </a:r>
            <a:r>
              <a:rPr lang="en-US" sz="4000" b="1" dirty="0">
                <a:ln w="1905"/>
                <a:solidFill>
                  <a:srgbClr val="C00000"/>
                </a:solidFill>
                <a:effectLst>
                  <a:innerShdw blurRad="69850" dist="43180" dir="5400000">
                    <a:srgbClr val="000000">
                      <a:alpha val="65000"/>
                    </a:srgbClr>
                  </a:innerShdw>
                </a:effectLst>
              </a:rPr>
              <a:t> orang yang </a:t>
            </a:r>
            <a:r>
              <a:rPr lang="en-US" sz="4000" b="1" dirty="0" err="1">
                <a:ln w="1905"/>
                <a:solidFill>
                  <a:srgbClr val="C00000"/>
                </a:solidFill>
                <a:effectLst>
                  <a:innerShdw blurRad="69850" dist="43180" dir="5400000">
                    <a:srgbClr val="000000">
                      <a:alpha val="65000"/>
                    </a:srgbClr>
                  </a:innerShdw>
                </a:effectLst>
              </a:rPr>
              <a:t>memutuskan</a:t>
            </a:r>
            <a:r>
              <a:rPr lang="en-US" sz="4000" b="1" dirty="0">
                <a:ln w="1905"/>
                <a:solidFill>
                  <a:srgbClr val="C00000"/>
                </a:solidFill>
                <a:effectLst>
                  <a:innerShdw blurRad="69850" dist="43180" dir="5400000">
                    <a:srgbClr val="000000">
                      <a:alpha val="65000"/>
                    </a:srgbClr>
                  </a:innerShdw>
                </a:effectLst>
              </a:rPr>
              <a:t> </a:t>
            </a:r>
            <a:r>
              <a:rPr lang="en-US" sz="4000" b="1" dirty="0" err="1">
                <a:ln w="1905"/>
                <a:solidFill>
                  <a:srgbClr val="C00000"/>
                </a:solidFill>
                <a:effectLst>
                  <a:innerShdw blurRad="69850" dist="43180" dir="5400000">
                    <a:srgbClr val="000000">
                      <a:alpha val="65000"/>
                    </a:srgbClr>
                  </a:innerShdw>
                </a:effectLst>
              </a:rPr>
              <a:t>silaturrahim</a:t>
            </a:r>
            <a:r>
              <a:rPr lang="en-US" sz="4000" b="1" dirty="0">
                <a:ln w="1905"/>
                <a:solidFill>
                  <a:srgbClr val="C00000"/>
                </a:solidFill>
                <a:effectLst>
                  <a:innerShdw blurRad="69850" dist="43180" dir="5400000">
                    <a:srgbClr val="000000">
                      <a:alpha val="65000"/>
                    </a:srgbClr>
                  </a:innerShdw>
                </a:effectLst>
              </a:rPr>
              <a:t>.</a:t>
            </a:r>
          </a:p>
          <a:p>
            <a:pPr algn="just"/>
            <a:endParaRPr lang="en-US" sz="4000" b="1" dirty="0">
              <a:ln w="1905"/>
              <a:solidFill>
                <a:srgbClr val="C00000"/>
              </a:solidFill>
              <a:effectLst>
                <a:innerShdw blurRad="69850" dist="43180" dir="5400000">
                  <a:srgbClr val="000000">
                    <a:alpha val="65000"/>
                  </a:srgbClr>
                </a:innerShdw>
              </a:effectLst>
            </a:endParaRPr>
          </a:p>
          <a:p>
            <a:pPr algn="r"/>
            <a:r>
              <a:rPr lang="en-US" sz="4000" b="1" dirty="0">
                <a:ln w="1905"/>
                <a:solidFill>
                  <a:srgbClr val="C00000"/>
                </a:soli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(HR </a:t>
            </a:r>
            <a:r>
              <a:rPr lang="en-US" sz="3200" b="1" dirty="0" err="1">
                <a:ln w="1905"/>
                <a:solidFill>
                  <a:srgbClr val="C00000"/>
                </a:solidFill>
                <a:effectLst>
                  <a:innerShdw blurRad="69850" dist="43180" dir="5400000">
                    <a:srgbClr val="000000">
                      <a:alpha val="65000"/>
                    </a:srgbClr>
                  </a:innerShdw>
                </a:effectLst>
              </a:rPr>
              <a:t>Bukhari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Muslim)</a:t>
            </a:r>
            <a:endParaRPr lang="en-US" sz="4000" b="1" dirty="0">
              <a:ln w="1905"/>
              <a:solidFill>
                <a:srgbClr val="C00000"/>
              </a:solidFill>
              <a:effectLst>
                <a:innerShdw blurRad="69850" dist="43180" dir="5400000">
                  <a:srgbClr val="000000">
                    <a:alpha val="65000"/>
                  </a:srgbClr>
                </a:innerShdw>
              </a:effectLst>
            </a:endParaRPr>
          </a:p>
        </p:txBody>
      </p:sp>
      <p:sp>
        <p:nvSpPr>
          <p:cNvPr id="7" name="Snip Diagonal Corner Rectangle 5">
            <a:extLst>
              <a:ext uri="{FF2B5EF4-FFF2-40B4-BE49-F238E27FC236}">
                <a16:creationId xmlns:a16="http://schemas.microsoft.com/office/drawing/2014/main" xmlns="" id="{577B7BE4-CF3A-479D-8AA6-FA5F986412F8}"/>
              </a:ext>
            </a:extLst>
          </p:cNvPr>
          <p:cNvSpPr/>
          <p:nvPr/>
        </p:nvSpPr>
        <p:spPr>
          <a:xfrm>
            <a:off x="280259" y="228600"/>
            <a:ext cx="8583482" cy="914400"/>
          </a:xfrm>
          <a:prstGeom prst="snip2DiagRect">
            <a:avLst>
              <a:gd name="adj1" fmla="val 50000"/>
              <a:gd name="adj2" fmla="val 50000"/>
            </a:avLst>
          </a:prstGeom>
          <a:solidFill>
            <a:srgbClr val="FF939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bermaksud:</a:t>
            </a:r>
          </a:p>
        </p:txBody>
      </p:sp>
      <p:pic>
        <p:nvPicPr>
          <p:cNvPr id="4" name="Picture 3">
            <a:extLst>
              <a:ext uri="{FF2B5EF4-FFF2-40B4-BE49-F238E27FC236}">
                <a16:creationId xmlns:a16="http://schemas.microsoft.com/office/drawing/2014/main" xmlns="" id="{4C340E10-E84F-4053-920D-2DB855392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87" y="1524000"/>
            <a:ext cx="5925826" cy="2139881"/>
          </a:xfrm>
          <a:prstGeom prst="rect">
            <a:avLst/>
          </a:prstGeom>
        </p:spPr>
      </p:pic>
    </p:spTree>
    <p:extLst>
      <p:ext uri="{BB962C8B-B14F-4D97-AF65-F5344CB8AC3E}">
        <p14:creationId xmlns:p14="http://schemas.microsoft.com/office/powerpoint/2010/main" val="357080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10" name="Arrow: Chevron 7">
            <a:extLst>
              <a:ext uri="{FF2B5EF4-FFF2-40B4-BE49-F238E27FC236}">
                <a16:creationId xmlns:a16="http://schemas.microsoft.com/office/drawing/2014/main" xmlns="" id="{CA4BF746-4F4B-830B-CDE1-60A85C3F9A3F}"/>
              </a:ext>
            </a:extLst>
          </p:cNvPr>
          <p:cNvSpPr/>
          <p:nvPr/>
        </p:nvSpPr>
        <p:spPr>
          <a:xfrm>
            <a:off x="76200" y="3869323"/>
            <a:ext cx="400050" cy="592073"/>
          </a:xfrm>
          <a:prstGeom prst="chevron">
            <a:avLst>
              <a:gd name="adj" fmla="val 39286"/>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Rectangle: Rounded Corners 5">
            <a:extLst>
              <a:ext uri="{FF2B5EF4-FFF2-40B4-BE49-F238E27FC236}">
                <a16:creationId xmlns:a16="http://schemas.microsoft.com/office/drawing/2014/main" xmlns="" id="{A3097165-8E05-6925-6216-11FFD7BA27DA}"/>
              </a:ext>
            </a:extLst>
          </p:cNvPr>
          <p:cNvSpPr/>
          <p:nvPr/>
        </p:nvSpPr>
        <p:spPr>
          <a:xfrm>
            <a:off x="476250" y="2379040"/>
            <a:ext cx="8305800" cy="357263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Bahawa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musuh Islam </a:t>
            </a:r>
            <a:r>
              <a:rPr lang="sv-SE" sz="28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inginkan umat Islam terus bersengketa agar mereka terhalang daripada memikirkan tentang agama, bangsa dan negara. Sedangkan keamanan dan kesejateraan negara kita adalah satu nikmat yang tidak ternilai yang dikurniakan oleh Allah kepada kita. </a:t>
            </a:r>
            <a:endParaRPr lang="fi-FI" sz="2400" dirty="0">
              <a:ln>
                <a:solidFill>
                  <a:schemeClr val="bg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2" name="Half Frame 1">
            <a:extLst>
              <a:ext uri="{FF2B5EF4-FFF2-40B4-BE49-F238E27FC236}">
                <a16:creationId xmlns:a16="http://schemas.microsoft.com/office/drawing/2014/main" xmlns="" id="{1B0C3D3B-7628-2E5C-02E8-C9F965E8A07D}"/>
              </a:ext>
            </a:extLst>
          </p:cNvPr>
          <p:cNvSpPr/>
          <p:nvPr/>
        </p:nvSpPr>
        <p:spPr>
          <a:xfrm rot="5400000">
            <a:off x="8241700" y="2443140"/>
            <a:ext cx="642550" cy="514350"/>
          </a:xfrm>
          <a:prstGeom prst="halfFram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2" name="Ribbon: Tilted Down 4">
            <a:extLst>
              <a:ext uri="{FF2B5EF4-FFF2-40B4-BE49-F238E27FC236}">
                <a16:creationId xmlns:a16="http://schemas.microsoft.com/office/drawing/2014/main" xmlns="" id="{38E88139-13F1-EE09-EB25-5E4EEEAE3635}"/>
              </a:ext>
            </a:extLst>
          </p:cNvPr>
          <p:cNvSpPr/>
          <p:nvPr/>
        </p:nvSpPr>
        <p:spPr>
          <a:xfrm>
            <a:off x="1333500" y="685800"/>
            <a:ext cx="6477000" cy="1066800"/>
          </a:xfrm>
          <a:prstGeom prst="ribbon">
            <a:avLst/>
          </a:prstGeom>
          <a:solidFill>
            <a:schemeClr val="accent5"/>
          </a:solidFill>
          <a:ln>
            <a:solidFill>
              <a:schemeClr val="accent3">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a:ln>
                  <a:solidFill>
                    <a:schemeClr val="bg1"/>
                  </a:solidFill>
                </a:ln>
                <a:solidFill>
                  <a:srgbClr val="FF0000"/>
                </a:solidFill>
                <a:effectLst>
                  <a:outerShdw blurRad="38100" dist="38100" dir="2700000" algn="tl">
                    <a:srgbClr val="000000">
                      <a:alpha val="43137"/>
                    </a:srgbClr>
                  </a:outerShdw>
                </a:effectLst>
                <a:latin typeface="Arial Black" pitchFamily="34" charset="0"/>
              </a:rPr>
              <a:t>KETAHUILAH</a:t>
            </a:r>
            <a:endParaRPr lang="en-US" sz="3200" b="1"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4185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0000" b="-50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Content Placeholder 4"/>
          <p:cNvSpPr>
            <a:spLocks noGrp="1"/>
          </p:cNvSpPr>
          <p:nvPr>
            <p:ph idx="1"/>
          </p:nvPr>
        </p:nvSpPr>
        <p:spPr>
          <a:xfrm>
            <a:off x="377890" y="1371600"/>
            <a:ext cx="8382000" cy="4782348"/>
          </a:xfrm>
          <a:prstGeom prst="snip2DiagRect">
            <a:avLst/>
          </a:prstGeom>
          <a:solidFill>
            <a:schemeClr val="accent3">
              <a:lumMod val="50000"/>
              <a:alpha val="50000"/>
            </a:schemeClr>
          </a:solidFill>
          <a:ln>
            <a:solidFill>
              <a:schemeClr val="accent5">
                <a:lumMod val="40000"/>
                <a:lumOff val="60000"/>
              </a:schemeClr>
            </a:solidFill>
          </a:ln>
          <a:effectLst/>
        </p:spPr>
        <p:style>
          <a:lnRef idx="0">
            <a:scrgbClr r="0" g="0" b="0"/>
          </a:lnRef>
          <a:fillRef idx="0">
            <a:scrgbClr r="0" g="0" b="0"/>
          </a:fillRef>
          <a:effectRef idx="0">
            <a:scrgbClr r="0" g="0" b="0"/>
          </a:effectRef>
          <a:fontRef idx="minor">
            <a:schemeClr val="lt1"/>
          </a:fontRef>
        </p:style>
        <p:txBody>
          <a:bodyPr wrap="square">
            <a:spAutoFit/>
          </a:bodyPr>
          <a:lstStyle/>
          <a:p>
            <a:pPr>
              <a:buFont typeface="Wingdings" panose="05000000000000000000" pitchFamily="2" charset="2"/>
              <a:buChar char="Ø"/>
            </a:pP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Sesungguhnya</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setiap</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tindakan</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kita</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tidak</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terlepas</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daripada</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dicatat</a:t>
            </a:r>
            <a:r>
              <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rPr>
              <a:t> oleh </a:t>
            </a:r>
            <a:r>
              <a:rPr lang="en-US" sz="3000" b="1" spc="50" dirty="0" err="1">
                <a:ln w="0">
                  <a:solidFill>
                    <a:schemeClr val="tx1"/>
                  </a:solidFill>
                </a:ln>
                <a:effectLst>
                  <a:innerShdw blurRad="63500" dist="50800" dir="13500000">
                    <a:srgbClr val="000000">
                      <a:alpha val="50000"/>
                    </a:srgbClr>
                  </a:innerShdw>
                </a:effectLst>
                <a:latin typeface="Arial Black" panose="020B0A04020102020204" pitchFamily="34" charset="0"/>
              </a:rPr>
              <a:t>malaikat</a:t>
            </a:r>
            <a:endParaRPr lang="en-US" sz="3000" b="1" spc="50" dirty="0">
              <a:ln w="0">
                <a:solidFill>
                  <a:schemeClr val="tx1"/>
                </a:solidFill>
              </a:ln>
              <a:effectLst>
                <a:innerShdw blurRad="63500" dist="50800" dir="13500000">
                  <a:srgbClr val="000000">
                    <a:alpha val="50000"/>
                  </a:srgbClr>
                </a:innerShdw>
              </a:effectLst>
              <a:latin typeface="Arial Black" panose="020B0A04020102020204" pitchFamily="34" charset="0"/>
            </a:endParaRPr>
          </a:p>
          <a:p>
            <a:pPr marL="0" indent="0">
              <a:buNone/>
            </a:pPr>
            <a:endParaRPr lang="en-US" sz="700" b="1" spc="50" dirty="0">
              <a:ln w="0">
                <a:solidFill>
                  <a:schemeClr val="tx1"/>
                </a:solidFill>
              </a:ln>
              <a:solidFill>
                <a:schemeClr val="bg1"/>
              </a:solidFill>
              <a:effectLst>
                <a:innerShdw blurRad="63500" dist="50800" dir="13500000">
                  <a:srgbClr val="000000">
                    <a:alpha val="50000"/>
                  </a:srgbClr>
                </a:innerShdw>
              </a:effectLst>
            </a:endParaRPr>
          </a:p>
          <a:p>
            <a:pPr>
              <a:buFont typeface="Wingdings" panose="05000000000000000000" pitchFamily="2" charset="2"/>
              <a:buChar char="Ø"/>
            </a:pP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Justeru</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semaikanlah</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kesatuan</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dan</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hubungan</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silaturrahim</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sesama</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Islam agar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kita</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semua</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memperoleh</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redha</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Allah di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dunia</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dan</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 </a:t>
            </a:r>
            <a:r>
              <a:rPr lang="en-US" sz="3000" b="1" spc="50" dirty="0" err="1">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akhirat</a:t>
            </a:r>
            <a:r>
              <a:rPr lang="en-US" sz="3000" b="1" spc="50" dirty="0">
                <a:ln w="0">
                  <a:solidFill>
                    <a:schemeClr val="tx1"/>
                  </a:solidFill>
                </a:ln>
                <a:solidFill>
                  <a:schemeClr val="bg1"/>
                </a:solidFill>
                <a:effectLst>
                  <a:innerShdw blurRad="63500" dist="50800" dir="13500000">
                    <a:srgbClr val="000000">
                      <a:alpha val="50000"/>
                    </a:srgbClr>
                  </a:innerShdw>
                </a:effectLst>
                <a:latin typeface="Arial Black" panose="020B0A04020102020204" pitchFamily="34" charset="0"/>
              </a:rPr>
              <a:t>.</a:t>
            </a:r>
          </a:p>
        </p:txBody>
      </p:sp>
    </p:spTree>
    <p:extLst>
      <p:ext uri="{BB962C8B-B14F-4D97-AF65-F5344CB8AC3E}">
        <p14:creationId xmlns:p14="http://schemas.microsoft.com/office/powerpoint/2010/main" val="265516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492990"/>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وَحْدَهُ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شَرِيْكَ لَهُ،</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46853" y="329118"/>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44478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7" name="Rectangle 6">
            <a:extLst>
              <a:ext uri="{FF2B5EF4-FFF2-40B4-BE49-F238E27FC236}">
                <a16:creationId xmlns:a16="http://schemas.microsoft.com/office/drawing/2014/main" xmlns="" id="{CB6E6FBE-0ABA-DB1A-0C25-F92B659B4209}"/>
              </a:ext>
            </a:extLst>
          </p:cNvPr>
          <p:cNvSpPr/>
          <p:nvPr/>
        </p:nvSpPr>
        <p:spPr>
          <a:xfrm>
            <a:off x="242052" y="3955462"/>
            <a:ext cx="8686800" cy="2554545"/>
          </a:xfrm>
          <a:prstGeom prst="rect">
            <a:avLst/>
          </a:prstGeom>
        </p:spPr>
        <p:txBody>
          <a:bodyPr wrap="square">
            <a:spAutoFit/>
          </a:bodyPr>
          <a:lstStyle/>
          <a:p>
            <a:pPr algn="just"/>
            <a:r>
              <a:rPr lang="ms-MY" sz="3200" b="1" dirty="0"/>
              <a:t>Maksudnya : </a:t>
            </a:r>
            <a:r>
              <a:rPr lang="ms-MY" sz="3200" b="1" dirty="0">
                <a:solidFill>
                  <a:srgbClr val="002060"/>
                </a:solidFill>
              </a:rPr>
              <a:t>Sebenarnya orang yang beriman itu bersaudara maka damaikanlah di antara dua saudara kamu itu; dan bertakwalah kepada Allah agar kamu beroleh rahmat.                              </a:t>
            </a:r>
          </a:p>
          <a:p>
            <a:pPr algn="just"/>
            <a:r>
              <a:rPr lang="ms-MY" sz="3200" b="1" dirty="0">
                <a:solidFill>
                  <a:srgbClr val="002060"/>
                </a:solidFill>
              </a:rPr>
              <a:t>                                         (Surah Al-Hujurat : ayat 10)</a:t>
            </a:r>
          </a:p>
        </p:txBody>
      </p:sp>
      <p:pic>
        <p:nvPicPr>
          <p:cNvPr id="8" name="Picture 7">
            <a:extLst>
              <a:ext uri="{FF2B5EF4-FFF2-40B4-BE49-F238E27FC236}">
                <a16:creationId xmlns:a16="http://schemas.microsoft.com/office/drawing/2014/main" xmlns="" id="{15FD7268-516A-4D57-AA8E-51448A742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01" y="1242440"/>
            <a:ext cx="8083997" cy="2847079"/>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533400" y="397631"/>
            <a:ext cx="2249238" cy="950168"/>
          </a:xfrm>
          <a:prstGeom prst="homePlate">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L-Shape 2">
            <a:extLst>
              <a:ext uri="{FF2B5EF4-FFF2-40B4-BE49-F238E27FC236}">
                <a16:creationId xmlns:a16="http://schemas.microsoft.com/office/drawing/2014/main" xmlns="" id="{F26F29F0-933A-D5EE-884D-354EDFB953AE}"/>
              </a:ext>
            </a:extLst>
          </p:cNvPr>
          <p:cNvSpPr/>
          <p:nvPr/>
        </p:nvSpPr>
        <p:spPr>
          <a:xfrm rot="10800000">
            <a:off x="8112292" y="284430"/>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L-Shape 3">
            <a:extLst>
              <a:ext uri="{FF2B5EF4-FFF2-40B4-BE49-F238E27FC236}">
                <a16:creationId xmlns:a16="http://schemas.microsoft.com/office/drawing/2014/main" xmlns="" id="{7FAC64B4-D65F-08E2-0EE1-4DE3A20BCF93}"/>
              </a:ext>
            </a:extLst>
          </p:cNvPr>
          <p:cNvSpPr/>
          <p:nvPr/>
        </p:nvSpPr>
        <p:spPr>
          <a:xfrm>
            <a:off x="2891476" y="1124795"/>
            <a:ext cx="304800" cy="337304"/>
          </a:xfrm>
          <a:prstGeom prst="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xmlns="" id="{6108F741-DDFF-4D5E-B8DB-63F7BC41A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30" y="1584296"/>
            <a:ext cx="8535140" cy="2341067"/>
          </a:xfrm>
          <a:prstGeom prst="rect">
            <a:avLst/>
          </a:prstGeom>
        </p:spPr>
      </p:pic>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0535" y="953828"/>
            <a:ext cx="870103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وَصَحْبِهِ وَالتَّابِعِينَ لَهُمْ بِإِحْسَانٍ إِلَى يَوْمِ الدِّين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02435" y="389235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secara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 hadrat-Mu agar mantapkanlah pegangan kami menurut ajaran Ahli Sunnah Waljamaah dan jadikanlah kami sentiasa istiqamah dalam melaksanakan segala perintah-Mu.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67078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a:t>
            </a:r>
          </a:p>
          <a:p>
            <a:pPr algn="just"/>
            <a:endParaRPr lang="ms-MY" sz="3200" b="1" dirty="0">
              <a:solidFill>
                <a:schemeClr val="accent5">
                  <a:lumMod val="50000"/>
                </a:schemeClr>
              </a:solidFill>
            </a:endParaRPr>
          </a:p>
          <a:p>
            <a:pPr algn="r"/>
            <a:r>
              <a:rPr lang="ar-YE" sz="3200" b="1" dirty="0">
                <a:solidFill>
                  <a:schemeClr val="accent5">
                    <a:lumMod val="50000"/>
                  </a:schemeClr>
                </a:solidFill>
              </a:rPr>
              <a:t>آمين يا الله، يا أرحم الراحمين</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24 MUHARRAM 1445H / 11 Ogos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04900" y="2590800"/>
            <a:ext cx="6934200" cy="3046988"/>
          </a:xfrm>
          <a:prstGeom prst="rect">
            <a:avLst/>
          </a:prstGeom>
        </p:spPr>
        <p:txBody>
          <a:bodyPr wrap="square">
            <a:spAutoFit/>
          </a:bodyPr>
          <a:lstStyle/>
          <a:p>
            <a:pPr algn="ctr"/>
            <a:r>
              <a:rPr lang="sv-SE"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ISLAM MEMELIHARA KEAMANAN DAN SILATURRAHIM</a:t>
            </a:r>
            <a:endParaRPr lang="it-IT"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419100" y="1981200"/>
            <a:ext cx="8305800" cy="3807714"/>
          </a:xfrm>
          <a:prstGeom prst="horizontalScroll">
            <a:avLst/>
          </a:prstGeom>
          <a:solidFill>
            <a:srgbClr val="7030A0"/>
          </a:solidFill>
          <a:ln>
            <a:solidFill>
              <a:schemeClr val="tx1">
                <a:lumMod val="95000"/>
                <a:lumOff val="5000"/>
              </a:schemeClr>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satu-satunya agama yang diredai oleh Allah SWT yang diakhiri risalah wahyu-Nya dengan kebangkitan Rasulullah SAW</a:t>
            </a: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419100" y="685800"/>
            <a:ext cx="3505200" cy="1066800"/>
          </a:xfrm>
          <a:prstGeom prst="homePlate">
            <a:avLst/>
          </a:prstGeom>
          <a:solidFill>
            <a:srgbClr val="7030A0"/>
          </a:solidFill>
          <a:ln>
            <a:solidFill>
              <a:schemeClr val="tx1">
                <a:lumMod val="95000"/>
                <a:lumOff val="5000"/>
              </a:schemeClr>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a:t>
            </a:r>
          </a:p>
        </p:txBody>
      </p:sp>
      <p:sp>
        <p:nvSpPr>
          <p:cNvPr id="10" name="TextBox 9">
            <a:extLst>
              <a:ext uri="{FF2B5EF4-FFF2-40B4-BE49-F238E27FC236}">
                <a16:creationId xmlns:a16="http://schemas.microsoft.com/office/drawing/2014/main" xmlns="" id="{12CFBD8F-1F1F-4D25-FBEC-29DDFFE1CCAC}"/>
              </a:ext>
            </a:extLst>
          </p:cNvPr>
          <p:cNvSpPr txBox="1"/>
          <p:nvPr/>
        </p:nvSpPr>
        <p:spPr>
          <a:xfrm>
            <a:off x="8801100" y="6666998"/>
            <a:ext cx="685800" cy="215444"/>
          </a:xfrm>
          <a:prstGeom prst="rect">
            <a:avLst/>
          </a:prstGeom>
          <a:noFill/>
        </p:spPr>
        <p:txBody>
          <a:bodyPr wrap="square" rtlCol="0">
            <a:spAutoFit/>
          </a:bodyPr>
          <a:lstStyle/>
          <a:p>
            <a:r>
              <a:rPr lang="en-US" sz="800" dirty="0"/>
              <a:t>HNM</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xmlns="" id="{A3097165-8E05-6925-6216-11FFD7BA27DA}"/>
              </a:ext>
            </a:extLst>
          </p:cNvPr>
          <p:cNvSpPr/>
          <p:nvPr/>
        </p:nvSpPr>
        <p:spPr>
          <a:xfrm>
            <a:off x="429491" y="228600"/>
            <a:ext cx="8305800" cy="3352800"/>
          </a:xfrm>
          <a:prstGeom prst="downArrowCallout">
            <a:avLst/>
          </a:prstGeom>
          <a:solidFill>
            <a:srgbClr val="7030A0"/>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Nabi SAW merupakan cerminan kepada ajaran yang ingin diturunkan oleh Allah kepada manusia, </a:t>
            </a:r>
            <a:r>
              <a:rPr lang="fi-FI"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 </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segenap </a:t>
            </a:r>
            <a:r>
              <a:rPr lang="fi-FI"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aspek kehidupan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croll: Horizontal 5">
            <a:extLst>
              <a:ext uri="{FF2B5EF4-FFF2-40B4-BE49-F238E27FC236}">
                <a16:creationId xmlns:a16="http://schemas.microsoft.com/office/drawing/2014/main" xmlns="" id="{A3097165-8E05-6925-6216-11FFD7BA27DA}"/>
              </a:ext>
            </a:extLst>
          </p:cNvPr>
          <p:cNvSpPr/>
          <p:nvPr/>
        </p:nvSpPr>
        <p:spPr>
          <a:xfrm>
            <a:off x="457200" y="3733800"/>
            <a:ext cx="8305800" cy="2667000"/>
          </a:xfrm>
          <a:prstGeom prst="roundRect">
            <a:avLst/>
          </a:prstGeom>
          <a:solidFill>
            <a:srgbClr val="7030A0"/>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kekeluargaan</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kemasyarakatan, kenegaraan, sebagai seorang pendidik, suami, bapa dan pemimpin kepada ummah</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86909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ibbon: Tilted Down 4">
            <a:extLst>
              <a:ext uri="{FF2B5EF4-FFF2-40B4-BE49-F238E27FC236}">
                <a16:creationId xmlns:a16="http://schemas.microsoft.com/office/drawing/2014/main" xmlns="" id="{38E88139-13F1-EE09-EB25-5E4EEEAE3635}"/>
              </a:ext>
            </a:extLst>
          </p:cNvPr>
          <p:cNvSpPr/>
          <p:nvPr/>
        </p:nvSpPr>
        <p:spPr>
          <a:xfrm>
            <a:off x="609600" y="683514"/>
            <a:ext cx="7848600" cy="1153668"/>
          </a:xfrm>
          <a:prstGeom prst="ribbon">
            <a:avLst/>
          </a:prstGeom>
          <a:solidFill>
            <a:srgbClr val="7030A0"/>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 name="Scroll: Horizontal 5">
            <a:extLst>
              <a:ext uri="{FF2B5EF4-FFF2-40B4-BE49-F238E27FC236}">
                <a16:creationId xmlns:a16="http://schemas.microsoft.com/office/drawing/2014/main" xmlns="" id="{A3097165-8E05-6925-6216-11FFD7BA27DA}"/>
              </a:ext>
            </a:extLst>
          </p:cNvPr>
          <p:cNvSpPr/>
          <p:nvPr/>
        </p:nvSpPr>
        <p:spPr>
          <a:xfrm>
            <a:off x="419100" y="2669286"/>
            <a:ext cx="8305800" cy="3502914"/>
          </a:xfrm>
          <a:prstGeom prst="horizontalScroll">
            <a:avLst/>
          </a:prstGeom>
          <a:solidFill>
            <a:srgbClr val="7030A0"/>
          </a:solidFill>
          <a:ln>
            <a:solidFill>
              <a:schemeClr val="tx1"/>
            </a:solid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contoh terbaik dalam mengamalkan kandungan al-Quran dan al-Sunnah</a:t>
            </a: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1600200" y="740664"/>
            <a:ext cx="5867400" cy="1066800"/>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SAW </a:t>
            </a:r>
          </a:p>
        </p:txBody>
      </p:sp>
      <p:sp>
        <p:nvSpPr>
          <p:cNvPr id="8" name="Arrow: Notched Right 7">
            <a:extLst>
              <a:ext uri="{FF2B5EF4-FFF2-40B4-BE49-F238E27FC236}">
                <a16:creationId xmlns:a16="http://schemas.microsoft.com/office/drawing/2014/main" xmlns="" id="{64AFD1DD-4C86-0E24-EC38-AABB0DDF3A8A}"/>
              </a:ext>
            </a:extLst>
          </p:cNvPr>
          <p:cNvSpPr/>
          <p:nvPr/>
        </p:nvSpPr>
        <p:spPr>
          <a:xfrm rot="5400000">
            <a:off x="4000500" y="2164154"/>
            <a:ext cx="1066800" cy="552450"/>
          </a:xfrm>
          <a:prstGeom prst="stripedRightArrow">
            <a:avLst/>
          </a:prstGeom>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2CFBD8F-1F1F-4D25-FBEC-29DDFFE1CCAC}"/>
              </a:ext>
            </a:extLst>
          </p:cNvPr>
          <p:cNvSpPr txBox="1"/>
          <p:nvPr/>
        </p:nvSpPr>
        <p:spPr>
          <a:xfrm>
            <a:off x="8801100" y="6666998"/>
            <a:ext cx="685800" cy="215444"/>
          </a:xfrm>
          <a:prstGeom prst="rect">
            <a:avLst/>
          </a:prstGeom>
          <a:noFill/>
        </p:spPr>
        <p:txBody>
          <a:bodyPr wrap="square" rtlCol="0">
            <a:spAutoFit/>
          </a:bodyPr>
          <a:lstStyle/>
          <a:p>
            <a:r>
              <a:rPr lang="en-US" sz="800" dirty="0"/>
              <a:t>HNM</a:t>
            </a:r>
          </a:p>
        </p:txBody>
      </p:sp>
    </p:spTree>
    <p:extLst>
      <p:ext uri="{BB962C8B-B14F-4D97-AF65-F5344CB8AC3E}">
        <p14:creationId xmlns:p14="http://schemas.microsoft.com/office/powerpoint/2010/main" val="4160617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12419979</TotalTime>
  <Words>1629</Words>
  <Application>Microsoft Office PowerPoint</Application>
  <PresentationFormat>On-screen Show (4:3)</PresentationFormat>
  <Paragraphs>184</Paragraphs>
  <Slides>49</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49</vt:i4>
      </vt:variant>
    </vt:vector>
  </HeadingPairs>
  <TitlesOfParts>
    <vt:vector size="67"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1029</cp:revision>
  <dcterms:created xsi:type="dcterms:W3CDTF">2017-12-24T04:47:57Z</dcterms:created>
  <dcterms:modified xsi:type="dcterms:W3CDTF">2023-08-08T09:06:59Z</dcterms:modified>
</cp:coreProperties>
</file>